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ad483f49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ad483f49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c0308b4d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bc0308b4d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ad483f49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ad483f49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c0308b4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bc0308b4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c0308b4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c0308b4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ad483f49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ad483f49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ad483f49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ad483f49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bc0308b4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bc0308b4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ad483f49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bad483f49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c0308b4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c0308b4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ad483f49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ad483f4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c0308b4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c0308b4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bad483f49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bad483f49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c0308b4d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c0308b4d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c0308b4d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c0308b4d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bc0308b4d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bc0308b4d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ad483f49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ad483f49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ad483f49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ad483f49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875" y="0"/>
            <a:ext cx="8027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idx="4294967295" type="title"/>
          </p:nvPr>
        </p:nvSpPr>
        <p:spPr>
          <a:xfrm>
            <a:off x="1230475" y="461200"/>
            <a:ext cx="711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 				</a:t>
            </a:r>
            <a:r>
              <a:rPr lang="es" sz="3400">
                <a:solidFill>
                  <a:schemeClr val="dk2"/>
                </a:solidFill>
              </a:rPr>
              <a:t>PROYECTO TOUR VR 360º </a:t>
            </a:r>
            <a:endParaRPr sz="3400">
              <a:solidFill>
                <a:schemeClr val="dk2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chemeClr val="dk2"/>
                </a:solidFill>
              </a:rPr>
              <a:t>IES GRAN CAPITÁN</a:t>
            </a:r>
            <a:endParaRPr sz="3400">
              <a:solidFill>
                <a:schemeClr val="dk2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2160" l="-1890" r="1890" t="-2160"/>
          <a:stretch/>
        </p:blipFill>
        <p:spPr>
          <a:xfrm flipH="1">
            <a:off x="2256999" y="2492575"/>
            <a:ext cx="3028326" cy="26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37147"/>
            <a:ext cx="4571998" cy="178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026" y="1775749"/>
            <a:ext cx="1632925" cy="13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 txBox="1"/>
          <p:nvPr>
            <p:ph idx="4294967295" type="body"/>
          </p:nvPr>
        </p:nvSpPr>
        <p:spPr>
          <a:xfrm>
            <a:off x="0" y="3829475"/>
            <a:ext cx="2753100" cy="13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i="1" lang="es" sz="1700">
                <a:solidFill>
                  <a:schemeClr val="dk2"/>
                </a:solidFill>
              </a:rPr>
              <a:t>Joaquín Sag Muñoz</a:t>
            </a:r>
            <a:endParaRPr i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i="1" lang="es" sz="1700">
                <a:solidFill>
                  <a:schemeClr val="dk2"/>
                </a:solidFill>
              </a:rPr>
              <a:t>Rubén Arévalo Sánchez</a:t>
            </a:r>
            <a:endParaRPr i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i="1" lang="es" sz="1700">
                <a:solidFill>
                  <a:schemeClr val="dk2"/>
                </a:solidFill>
              </a:rPr>
              <a:t>Julián Gutiérrez Pérez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Go Pro Max Hero</a:t>
            </a:r>
            <a:endParaRPr sz="3400"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080725" y="1774300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Cámara Go Pro 360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Trípode estabilizador Go Pro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Funda cámara y lentes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Cargador</a:t>
            </a:r>
            <a:r>
              <a:rPr lang="es" sz="1600"/>
              <a:t> USB-C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25" y="2114775"/>
            <a:ext cx="4336675" cy="241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SOFTWARE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080725" y="1774300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3DVista</a:t>
            </a:r>
            <a:r>
              <a:rPr lang="es" sz="1600"/>
              <a:t> Virtual Tour Pro (Free Trial)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App 3DVista VR para Oculus Quest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App GoPro Max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3111">
            <a:off x="6486800" y="1783250"/>
            <a:ext cx="1624400" cy="4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9104">
            <a:off x="4799567" y="2139428"/>
            <a:ext cx="3147090" cy="9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339">
            <a:off x="6576875" y="2797350"/>
            <a:ext cx="1860299" cy="18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Software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200"/>
              <a:t>Análisis del proyecto</a:t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404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200">
                <a:latin typeface="Lato"/>
                <a:ea typeface="Lato"/>
                <a:cs typeface="Lato"/>
                <a:sym typeface="Lato"/>
              </a:rPr>
              <a:t>Análisis del proyecto</a:t>
            </a:r>
            <a:endParaRPr sz="3900"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-54475" y="1476625"/>
            <a:ext cx="2346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C9D1D9"/>
                </a:solidFill>
              </a:rPr>
              <a:t>Fotos 360º</a:t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C9D1D9"/>
                </a:solidFill>
              </a:rPr>
              <a:t>Lugares específicos</a:t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C9D1D9"/>
                </a:solidFill>
              </a:rPr>
              <a:t>Diseño del proyecto </a:t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C9D1D9"/>
                </a:solidFill>
              </a:rPr>
              <a:t>Investigar el software</a:t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9D1D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C9D1D9"/>
                </a:solidFill>
              </a:rPr>
              <a:t>Probar utilidades 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650" y="1160875"/>
            <a:ext cx="6731124" cy="337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97500" y="197600"/>
            <a:ext cx="7038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>
                <a:latin typeface="Lato"/>
                <a:ea typeface="Lato"/>
                <a:cs typeface="Lato"/>
                <a:sym typeface="Lato"/>
              </a:rPr>
              <a:t>Desarrollo del proyecto</a:t>
            </a:r>
            <a:endParaRPr sz="3600"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545600" y="1591000"/>
            <a:ext cx="2472900" cy="32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25" y="948075"/>
            <a:ext cx="7712651" cy="40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729"/>
            <a:ext cx="9144000" cy="482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Producto final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75" y="2996725"/>
            <a:ext cx="7786850" cy="14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486575" y="1427525"/>
            <a:ext cx="65712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Pasar a las oculus quest 2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Utilizar el programa de app 3d vista VR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143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Conclusión </a:t>
            </a:r>
            <a:endParaRPr sz="3600"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75" y="1057200"/>
            <a:ext cx="5831800" cy="38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4294967295" type="title"/>
          </p:nvPr>
        </p:nvSpPr>
        <p:spPr>
          <a:xfrm>
            <a:off x="2224975" y="39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Gracias por su atención</a:t>
            </a:r>
            <a:r>
              <a:rPr lang="es"/>
              <a:t> </a:t>
            </a:r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3531300" y="3988425"/>
            <a:ext cx="208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¿Dudas?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600" y="2506603"/>
            <a:ext cx="2081400" cy="263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800" y="3740225"/>
            <a:ext cx="1503400" cy="15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ÍNDICE</a:t>
            </a:r>
            <a:endParaRPr sz="3400"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080725" y="1774275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Introducción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Objetivos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Hardware utilizado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Software utilizado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Análisis del proyecto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Desarrollo del proyecto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Producto final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Conclusión</a:t>
            </a:r>
            <a:endParaRPr sz="1700"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350" y="1161875"/>
            <a:ext cx="2819750" cy="28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INTRODUCCIÓN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INTRODUCCIÓN</a:t>
            </a:r>
            <a:endParaRPr sz="3400"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1750" y="1610800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Nuestro </a:t>
            </a:r>
            <a:r>
              <a:rPr lang="es" sz="1600"/>
              <a:t>proyecto</a:t>
            </a:r>
            <a:r>
              <a:rPr lang="es" sz="1600"/>
              <a:t> y por qué </a:t>
            </a:r>
            <a:r>
              <a:rPr lang="es" sz="1600"/>
              <a:t>lo hacemos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VR ¿Qué es?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Qué vamos a ver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775" y="1503850"/>
            <a:ext cx="5295650" cy="297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OBJETIVOS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OBJETIVOS</a:t>
            </a:r>
            <a:endParaRPr sz="2900"/>
          </a:p>
        </p:txBody>
      </p:sp>
      <p:sp>
        <p:nvSpPr>
          <p:cNvPr id="169" name="Google Shape;169;p18"/>
          <p:cNvSpPr txBox="1"/>
          <p:nvPr/>
        </p:nvSpPr>
        <p:spPr>
          <a:xfrm>
            <a:off x="392300" y="1641350"/>
            <a:ext cx="3206400" cy="3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Elaboración de guía/manual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Investigación software Tour 360 VR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Creación de un Recorrido Interactivo del colegio IES GRAN CAPITÁN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Proyecto abierto a futuras modificaciones y mejoras 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025" y="1154900"/>
            <a:ext cx="470780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HARDWARE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4294967295" type="body"/>
          </p:nvPr>
        </p:nvSpPr>
        <p:spPr>
          <a:xfrm>
            <a:off x="0" y="1536500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GoPro Max Hero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Gafas Realidad Virtual Oculus Meta Quest 2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82226" y="1632975"/>
            <a:ext cx="3248999" cy="32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525" y="2456663"/>
            <a:ext cx="2027500" cy="16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Hardware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800" y="1586375"/>
            <a:ext cx="5632276" cy="31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080725" y="1774300"/>
            <a:ext cx="3421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Gafas Realidad Virtual Oculus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Controlador Izq/Der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Pilas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Cargador USB-C 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Oculus Meta Quest 2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